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6" r:id="rId19"/>
    <p:sldId id="277" r:id="rId20"/>
    <p:sldId id="278" r:id="rId21"/>
    <p:sldId id="280" r:id="rId22"/>
    <p:sldId id="279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gif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05AAA-7ECA-4ED3-AE91-89C593110776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7437E-EF6A-4E55-B536-D8F1E43EF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8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67437E-EF6A-4E55-B536-D8F1E43EF3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40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FD95B-F29C-4DD0-AAAE-3D7BC2240C49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56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68510-87EF-4306-888C-948AF9A97489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79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4A0BC-4069-449D-82F0-4D5A45943CAE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21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7FB4-907E-4DE4-927E-817F0752AF94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6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6B832-997B-49C4-85D0-3DED5EC0BCB2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73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7E59B-0503-430B-ACE1-99A827582F05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1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C528F-1156-4326-847B-D16CEBDD6E4A}" type="datetime1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6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59180-BB85-43DB-97E2-3D34DB0D1FF5}" type="datetime1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6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C8C6B-4AA4-4D67-B757-40049773E5D4}" type="datetime1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40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118823-1D6F-473C-B443-02229D8470A3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254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E4216-316E-48CD-9470-4E723670B72F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1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DA1E39E-8947-481B-97DC-A1ACCBF07FF2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647C03A-E453-4927-BEA1-18019BD4869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9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124461"/>
            <a:ext cx="11094720" cy="3566160"/>
          </a:xfrm>
        </p:spPr>
        <p:txBody>
          <a:bodyPr/>
          <a:lstStyle/>
          <a:p>
            <a:r>
              <a:rPr lang="en-US" dirty="0"/>
              <a:t>Quality Inspection Model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4429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Presented to: Dr. Mohammad </a:t>
            </a:r>
            <a:r>
              <a:rPr lang="en-US" dirty="0" err="1"/>
              <a:t>awde</a:t>
            </a:r>
            <a:endParaRPr lang="en-US" dirty="0"/>
          </a:p>
          <a:p>
            <a:endParaRPr lang="ar-LB" dirty="0"/>
          </a:p>
          <a:p>
            <a:r>
              <a:rPr lang="en-US" dirty="0"/>
              <a:t>Prepared by: Ahmad Ismail-5476</a:t>
            </a:r>
          </a:p>
          <a:p>
            <a:r>
              <a:rPr lang="en-US" dirty="0"/>
              <a:t>                     </a:t>
            </a:r>
            <a:r>
              <a:rPr lang="en-US" dirty="0" err="1"/>
              <a:t>hassan</a:t>
            </a:r>
            <a:r>
              <a:rPr lang="en-US" dirty="0"/>
              <a:t> </a:t>
            </a:r>
            <a:r>
              <a:rPr lang="en-US" dirty="0" err="1"/>
              <a:t>abbas</a:t>
            </a:r>
            <a:r>
              <a:rPr lang="en-US" dirty="0"/>
              <a:t>- 5615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4851" y="321972"/>
            <a:ext cx="2833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kern="0" dirty="0">
                <a:latin typeface="Palatino Linotype" pitchFamily="18" charset="0"/>
              </a:rPr>
              <a:t>Lebanese University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kern="0" dirty="0">
                <a:latin typeface="Palatino Linotype" pitchFamily="18" charset="0"/>
              </a:rPr>
              <a:t>Faculty of Engineering III, </a:t>
            </a:r>
            <a:r>
              <a:rPr lang="en-US" kern="0" dirty="0" err="1">
                <a:latin typeface="Palatino Linotype" pitchFamily="18" charset="0"/>
              </a:rPr>
              <a:t>Hadath</a:t>
            </a:r>
            <a:endParaRPr lang="en-US" kern="0" dirty="0">
              <a:latin typeface="Palatino Linotype" pitchFamily="18" charset="0"/>
            </a:endParaRPr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006" y="124461"/>
            <a:ext cx="1684541" cy="13694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5B7E3E-289F-4016-AD87-1747BE55A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14EA2E6-E4A4-4B21-93DE-6B09109E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3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-317246"/>
            <a:ext cx="10058400" cy="1450757"/>
          </a:xfrm>
        </p:spPr>
        <p:txBody>
          <a:bodyPr/>
          <a:lstStyle/>
          <a:p>
            <a:r>
              <a:rPr lang="en-US" dirty="0"/>
              <a:t>Classification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Classification predictive modeling is the task of approximating a mapping function (f) from input variables (X) to discrete output variables (y).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Classification belongs to the category of supervised learning where the targets also provided with the input data.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170" name="Picture 2" descr="Classification Algorithm in Machine Learning - Javatpo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478" y="3657600"/>
            <a:ext cx="3364003" cy="263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55A0C2C-2106-4627-8A31-438C5336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35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K-Nearest-Neighbors</a:t>
            </a:r>
            <a:r>
              <a:rPr lang="en-US" dirty="0"/>
              <a:t>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D289686-6925-4D12-A075-CFF6B40CD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K-Nearest-Neighbors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k-Nearest Neighbor classiﬁer is by far the simplest machine learning and image classiﬁcation algorithm.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This algorithm directly relies on the distance between feature vectors.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k-NN algorithm classiﬁes unknown data points by ﬁnding the most common class among the k closest examples.</a:t>
            </a:r>
          </a:p>
          <a:p>
            <a:endParaRPr lang="en-US" dirty="0"/>
          </a:p>
        </p:txBody>
      </p:sp>
      <p:pic>
        <p:nvPicPr>
          <p:cNvPr id="8196" name="Picture 4" descr="Pros and Cons of K-Nearest Neighbors - From The GENES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646" y="3462876"/>
            <a:ext cx="4416426" cy="276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5B925B7-04C8-4399-88FD-5BC6512E3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K-Nearest-Neighbors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/>
              <a:t>We can see three categories of images, denoted as dogs, cats, and pandas, respectively.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this pretend example we have plotted the "ﬂufﬁness" of the animal’s coat along the x axis and the "lightness" of the coat along the y-axis.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835" y="2165230"/>
            <a:ext cx="4060845" cy="353682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C695A84-EC2A-4E00-9705-20CFEC4A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2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K-Nearest-Neighbors 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Ø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dirty="0"/>
                  <a:t>It is important to note that in order to apply such algorithm we ﬁrst need to select a distance metric or similarity function:</a:t>
                </a:r>
              </a:p>
              <a:p>
                <a:endParaRPr lang="en-US" i="1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limLoc m:val="undOvr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r>
                  <a:rPr lang="en-US" dirty="0"/>
                  <a:t>   (</a:t>
                </a:r>
                <a:r>
                  <a:rPr lang="en-US" sz="2400" dirty="0"/>
                  <a:t>Euclidean distance : A common choice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dirty="0"/>
                  <a:t>         (</a:t>
                </a:r>
                <a:r>
                  <a:rPr lang="en-US" sz="2400" dirty="0"/>
                  <a:t>Manhattan/city block: can be used as well)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D68FF4-0F2E-489F-95CC-64F381B8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chemeClr val="tx1"/>
                </a:solidFill>
              </a:rPr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E188B6-E568-4711-9084-65D9CA163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7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517E86-7AB3-4DCD-B394-A639A9093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Quality Inspection Model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5AE9F83-C9D5-4E40-9495-063391F37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051017"/>
          </a:xfrm>
        </p:spPr>
        <p:txBody>
          <a:bodyPr/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This project was completely implemented in python.</a:t>
            </a:r>
          </a:p>
          <a:p>
            <a:r>
              <a:rPr lang="en-US" dirty="0"/>
              <a:t>The work flow of the model is very simple yet effective:</a:t>
            </a:r>
          </a:p>
          <a:p>
            <a:r>
              <a:rPr lang="en-US" dirty="0"/>
              <a:t>1-First we imported the necessary packages, like pandas,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opencv</a:t>
            </a:r>
            <a:r>
              <a:rPr lang="en-US" dirty="0"/>
              <a:t>, </a:t>
            </a:r>
            <a:r>
              <a:rPr lang="en-US" dirty="0" err="1"/>
              <a:t>sklearn</a:t>
            </a:r>
            <a:r>
              <a:rPr lang="en-US" dirty="0"/>
              <a:t> and other packages that helped us parsing files and displaying outputs.</a:t>
            </a:r>
          </a:p>
          <a:p>
            <a:r>
              <a:rPr lang="en-US" dirty="0"/>
              <a:t>2- Next we loaded our dataset and visualized its distribution: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E9F2BF6-8200-4D78-8DA2-98A74563ED5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952" y="3896751"/>
            <a:ext cx="2538095" cy="23863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0986713-6BC0-42CB-983E-2D5ADFBB7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1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ACBFE14-B1B1-4070-8605-454EF489B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672383"/>
          </a:xfrm>
        </p:spPr>
        <p:txBody>
          <a:bodyPr/>
          <a:lstStyle/>
          <a:p>
            <a:r>
              <a:rPr lang="en-US" dirty="0"/>
              <a:t>3- After that we compiled the images in the dataset by resizing and converting them into </a:t>
            </a:r>
            <a:r>
              <a:rPr lang="en-US" dirty="0" err="1"/>
              <a:t>numpy</a:t>
            </a:r>
            <a:r>
              <a:rPr lang="en-US" dirty="0"/>
              <a:t> arrays, as follows(weight, height and </a:t>
            </a:r>
            <a:r>
              <a:rPr lang="en-US" dirty="0" err="1"/>
              <a:t>sample_size</a:t>
            </a:r>
            <a:r>
              <a:rPr lang="en-US" dirty="0"/>
              <a:t> were predefined):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EF2DEC3A-553C-410C-B991-7A6C29F66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r>
              <a:rPr lang="en-US" dirty="0"/>
              <a:t>The Quality Inspection Model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6C2CF65-4239-4B9A-8D5F-D1D978CA6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196" y="2627126"/>
            <a:ext cx="6771622" cy="368354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076974B-D08E-4510-A26D-CE26B054B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3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5D7797-5B4C-4E6F-AFCF-945CE210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38812"/>
          </a:xfrm>
        </p:spPr>
        <p:txBody>
          <a:bodyPr/>
          <a:lstStyle/>
          <a:p>
            <a:r>
              <a:rPr lang="en-US" dirty="0"/>
              <a:t>The Quality Inspection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DD4EE2-E772-4727-A22B-CC886D58D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838812"/>
          </a:xfrm>
        </p:spPr>
        <p:txBody>
          <a:bodyPr/>
          <a:lstStyle/>
          <a:p>
            <a:r>
              <a:rPr lang="en-US" dirty="0"/>
              <a:t>The last step before prediction is to fit our data in the KNN model and calculate the final classification accuracy using our test dataset then plotting our results: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C5F99D3-5AC1-4706-84FD-748E5F35613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989" y="2843447"/>
            <a:ext cx="3181350" cy="26600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3F7BBBE-5928-4C9D-83CC-697A85BC827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855" y="3108960"/>
            <a:ext cx="3181350" cy="2405932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676B310C-E91C-4FA0-8F7A-3238A564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1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BCD3ABE-8020-4FD5-8B13-CCF392AA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9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8E8732-4E3B-4EDF-9C52-A773BA83A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3528"/>
            <a:ext cx="10058400" cy="890024"/>
          </a:xfrm>
        </p:spPr>
        <p:txBody>
          <a:bodyPr/>
          <a:lstStyle/>
          <a:p>
            <a:r>
              <a:rPr lang="en-US" dirty="0"/>
              <a:t>The Quality Inspection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E319C0-0E7E-4E1B-8940-735301B7E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5097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 we test the classifier on randomly selected images, this gives pleasing results: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BBA0FBB-017C-412E-BD4B-87112130D66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376" y="2250831"/>
            <a:ext cx="5627247" cy="381234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0D61EC9-979A-44A2-B787-D50C15E6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chemeClr val="tx1"/>
                </a:solidFill>
              </a:rPr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chemeClr val="tx1"/>
                </a:solidFill>
              </a:rPr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D0BDF90-97FF-4AB0-BE89-86B2D02FD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2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7A8B88-57D8-4B96-A0A9-346DB4E76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508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2EF4353-FD7F-4323-BD79-5BC3C1E5A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Although the quality inspection model is simple and easy to implement, it still managed to provide us very good results.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Such model can be implemented in the forging industries and thus limit their use for a whole quality inspection department.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This model can detect defects that are sometimes hard for the human eye to notice.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B33187B-2D23-4E10-AC5B-866216373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9E99BA2-F23B-4845-A8F7-0A2D66A96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23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C5ACD9-95F0-4A59-B625-5823475AFE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54703" y="1943610"/>
            <a:ext cx="10058400" cy="1449387"/>
          </a:xfrm>
        </p:spPr>
        <p:txBody>
          <a:bodyPr/>
          <a:lstStyle/>
          <a:p>
            <a:r>
              <a:rPr lang="en-US" dirty="0"/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397563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C13B275-306B-4D9F-BD05-E9C8EABA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0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Casting is a manufacturing process used by the forging industry to produce an object (often metal) of a specific desired shape.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1028" name="Picture 4" descr="16,285 Metal Casting Stock Photos, Pictures &amp;amp; Royalty-Free Images - i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601" y="3147974"/>
            <a:ext cx="4580327" cy="282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98FD991-5173-4BCD-A00E-5B94D69A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0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Casting defect is an undesired irregularity in a metal casting process.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2050" name="Picture 2" descr="Blow ho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680" y="3188888"/>
            <a:ext cx="3208727" cy="278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isruns casting defe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652" y="3188889"/>
            <a:ext cx="3637221" cy="278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34110C-6274-40CF-91BD-EE62030C1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4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Our goal behind this project is to present the quality inspection model in order to detect and classify if the product manufactured is defective or not.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model proposed is based on machine learning and specifically on the KNN algorithm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783BEF5-600A-49E7-867F-ED5E0BC43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2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>
                <a:solidFill>
                  <a:srgbClr val="FF0000"/>
                </a:solidFill>
              </a:rPr>
              <a:t>What is Machine Learning?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Classification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K-Nearest-Neighbors 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The Quality Inspection Model</a:t>
            </a:r>
          </a:p>
          <a:p>
            <a:pPr marL="514350" lvl="0" indent="-514350">
              <a:buFont typeface="+mj-lt"/>
              <a:buAutoNum type="romanUcPeriod"/>
            </a:pPr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9A6DBAA-1E10-4671-A6F6-97C3FC56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9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Machine learning is an application of artificial intelligence (AI)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Call For Abstract | Machine learning Conference | Big Data Conference |  Science Conference | CME Conference | Prague | Czech Republic | Europe |  USA | Middle East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861" y="3329797"/>
            <a:ext cx="4898079" cy="279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581B74E-85C1-4A12-9579-22E591E6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4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primary aim is to allow the computers learn automatically without human intervention </a:t>
            </a:r>
          </a:p>
          <a:p>
            <a:endParaRPr lang="en-US" dirty="0"/>
          </a:p>
        </p:txBody>
      </p:sp>
      <p:pic>
        <p:nvPicPr>
          <p:cNvPr id="5124" name="Picture 4" descr="Machine Learning Tutorial - Learn Machine Learning - Intellipaa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349" y="2758017"/>
            <a:ext cx="5715000" cy="3219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7FED077-C761-4221-BA08-1CCAAB12E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C03A-E453-4927-BEA1-18019BD486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144</TotalTime>
  <Words>666</Words>
  <Application>Microsoft Office PowerPoint</Application>
  <PresentationFormat>Widescreen</PresentationFormat>
  <Paragraphs>141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Palatino Linotype</vt:lpstr>
      <vt:lpstr>Times New Roman</vt:lpstr>
      <vt:lpstr>Wingdings</vt:lpstr>
      <vt:lpstr>Retrospect</vt:lpstr>
      <vt:lpstr>Quality Inspection Model</vt:lpstr>
      <vt:lpstr>Table of Contents: </vt:lpstr>
      <vt:lpstr>Table of Contents: </vt:lpstr>
      <vt:lpstr>Introduction</vt:lpstr>
      <vt:lpstr>Introduction</vt:lpstr>
      <vt:lpstr>Introduction</vt:lpstr>
      <vt:lpstr>Table of Contents: </vt:lpstr>
      <vt:lpstr>What is Machine Learning? </vt:lpstr>
      <vt:lpstr>What is Machine Learning?</vt:lpstr>
      <vt:lpstr>Table of Contents: </vt:lpstr>
      <vt:lpstr>Classification </vt:lpstr>
      <vt:lpstr>Table of Contents: </vt:lpstr>
      <vt:lpstr>K-Nearest-Neighbors  </vt:lpstr>
      <vt:lpstr>K-Nearest-Neighbors  </vt:lpstr>
      <vt:lpstr>K-Nearest-Neighbors  </vt:lpstr>
      <vt:lpstr>Table of Contents: </vt:lpstr>
      <vt:lpstr>The Quality Inspection Model </vt:lpstr>
      <vt:lpstr>The Quality Inspection Model </vt:lpstr>
      <vt:lpstr>The Quality Inspection Model</vt:lpstr>
      <vt:lpstr>The Quality Inspection Model</vt:lpstr>
      <vt:lpstr>Table of Contents: </vt:lpstr>
      <vt:lpstr>Conclusion</vt:lpstr>
      <vt:lpstr>Thank You For Your Time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Inspection Model</dc:title>
  <dc:creator>Ahmad Ismail</dc:creator>
  <cp:lastModifiedBy>Ahmad Ismail</cp:lastModifiedBy>
  <cp:revision>16</cp:revision>
  <dcterms:created xsi:type="dcterms:W3CDTF">2021-07-17T15:23:55Z</dcterms:created>
  <dcterms:modified xsi:type="dcterms:W3CDTF">2021-07-18T21:57:14Z</dcterms:modified>
</cp:coreProperties>
</file>

<file path=docProps/thumbnail.jpeg>
</file>